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4" d="100"/>
          <a:sy n="84" d="100"/>
        </p:scale>
        <p:origin x="614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1E461-0ED7-4DD0-91B4-63AA575AA2F3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484B2-9C2C-426D-B014-FE9E20FB6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06235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1E461-0ED7-4DD0-91B4-63AA575AA2F3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484B2-9C2C-426D-B014-FE9E20FB6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10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1E461-0ED7-4DD0-91B4-63AA575AA2F3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484B2-9C2C-426D-B014-FE9E20FB6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6155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1E461-0ED7-4DD0-91B4-63AA575AA2F3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484B2-9C2C-426D-B014-FE9E20FB6B5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20287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1E461-0ED7-4DD0-91B4-63AA575AA2F3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484B2-9C2C-426D-B014-FE9E20FB6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9245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1E461-0ED7-4DD0-91B4-63AA575AA2F3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484B2-9C2C-426D-B014-FE9E20FB6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1535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1E461-0ED7-4DD0-91B4-63AA575AA2F3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484B2-9C2C-426D-B014-FE9E20FB6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6600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1E461-0ED7-4DD0-91B4-63AA575AA2F3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484B2-9C2C-426D-B014-FE9E20FB6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849226"/>
      </p:ext>
    </p:extLst>
  </p:cSld>
  <p:clrMapOvr>
    <a:masterClrMapping/>
  </p:clrMapOvr>
  <p:transition spd="slow"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1E461-0ED7-4DD0-91B4-63AA575AA2F3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484B2-9C2C-426D-B014-FE9E20FB6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204367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1E461-0ED7-4DD0-91B4-63AA575AA2F3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484B2-9C2C-426D-B014-FE9E20FB6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564138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1E461-0ED7-4DD0-91B4-63AA575AA2F3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484B2-9C2C-426D-B014-FE9E20FB6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42331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1E461-0ED7-4DD0-91B4-63AA575AA2F3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484B2-9C2C-426D-B014-FE9E20FB6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648593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1E461-0ED7-4DD0-91B4-63AA575AA2F3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484B2-9C2C-426D-B014-FE9E20FB6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68047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1E461-0ED7-4DD0-91B4-63AA575AA2F3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484B2-9C2C-426D-B014-FE9E20FB6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40215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1E461-0ED7-4DD0-91B4-63AA575AA2F3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484B2-9C2C-426D-B014-FE9E20FB6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537141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1E461-0ED7-4DD0-91B4-63AA575AA2F3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484B2-9C2C-426D-B014-FE9E20FB6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55419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1E461-0ED7-4DD0-91B4-63AA575AA2F3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484B2-9C2C-426D-B014-FE9E20FB6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98439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4A1E461-0ED7-4DD0-91B4-63AA575AA2F3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484B2-9C2C-426D-B014-FE9E20FB6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091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 spd="slow">
    <p:cover/>
  </p:transition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721959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Assignments &amp; Grades</a:t>
            </a:r>
          </a:p>
        </p:txBody>
      </p:sp>
      <p:pic>
        <p:nvPicPr>
          <p:cNvPr id="5" name="Content Placeholder 4" descr="A picture containing screenshot&#10;&#10;Description generated with very high confidence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709" y="1237397"/>
            <a:ext cx="10807769" cy="5620603"/>
          </a:xfrm>
        </p:spPr>
      </p:pic>
    </p:spTree>
    <p:extLst>
      <p:ext uri="{BB962C8B-B14F-4D97-AF65-F5344CB8AC3E}">
        <p14:creationId xmlns:p14="http://schemas.microsoft.com/office/powerpoint/2010/main" val="65302319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Minimum Grade</a:t>
            </a:r>
          </a:p>
        </p:txBody>
      </p:sp>
      <p:pic>
        <p:nvPicPr>
          <p:cNvPr id="5" name="Content Placeholder 4" descr="A picture containing screenshot&#10;&#10;Description generated with very high confidence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" y="1255594"/>
            <a:ext cx="10788986" cy="5602406"/>
          </a:xfrm>
        </p:spPr>
      </p:pic>
    </p:spTree>
    <p:extLst>
      <p:ext uri="{BB962C8B-B14F-4D97-AF65-F5344CB8AC3E}">
        <p14:creationId xmlns:p14="http://schemas.microsoft.com/office/powerpoint/2010/main" val="1472651111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827012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Grade Calculator</a:t>
            </a:r>
            <a:br>
              <a:rPr lang="en-US" dirty="0"/>
            </a:br>
            <a:r>
              <a:rPr lang="en-US" dirty="0"/>
              <a:t>Web Application?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350133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69000"/>
                  <a:hueMod val="108000"/>
                  <a:satMod val="164000"/>
                  <a:lumMod val="74000"/>
                </a:schemeClr>
                <a:schemeClr val="bg2">
                  <a:tint val="96000"/>
                  <a:hueMod val="88000"/>
                  <a:satMod val="140000"/>
                  <a:lumMod val="132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12" name="Picture 11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screenshot, computer&#10;&#10;Description generated with very high confidence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6685"/>
            <a:ext cx="12210465" cy="6318913"/>
          </a:xfrm>
          <a:prstGeom prst="rect">
            <a:avLst/>
          </a:prstGeom>
        </p:spPr>
      </p:pic>
      <p:sp>
        <p:nvSpPr>
          <p:cNvPr id="30" name="Rectangle 2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49020632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Web Apps</a:t>
            </a:r>
          </a:p>
        </p:txBody>
      </p:sp>
      <p:pic>
        <p:nvPicPr>
          <p:cNvPr id="5" name="Content Placeholder 4" descr="A picture containing screenshot&#10;&#10;Description generated with very high confidence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6468"/>
            <a:ext cx="10537158" cy="5751532"/>
          </a:xfrm>
        </p:spPr>
      </p:pic>
    </p:spTree>
    <p:extLst>
      <p:ext uri="{BB962C8B-B14F-4D97-AF65-F5344CB8AC3E}">
        <p14:creationId xmlns:p14="http://schemas.microsoft.com/office/powerpoint/2010/main" val="282768940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/>
              <a:t>Login</a:t>
            </a:r>
            <a:endParaRPr lang="en-US" dirty="0"/>
          </a:p>
        </p:txBody>
      </p:sp>
      <p:pic>
        <p:nvPicPr>
          <p:cNvPr id="9" name="Content Placeholder 8" descr="A view of a building&#10;&#10;Description generated with very high confidence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3152"/>
            <a:ext cx="10788279" cy="5604848"/>
          </a:xfrm>
        </p:spPr>
      </p:pic>
    </p:spTree>
    <p:extLst>
      <p:ext uri="{BB962C8B-B14F-4D97-AF65-F5344CB8AC3E}">
        <p14:creationId xmlns:p14="http://schemas.microsoft.com/office/powerpoint/2010/main" val="212408149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Account</a:t>
            </a:r>
          </a:p>
        </p:txBody>
      </p:sp>
      <p:pic>
        <p:nvPicPr>
          <p:cNvPr id="5" name="Content Placeholder 4" descr="A close up of a map&#10;&#10;Description generated with high confidence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0247"/>
            <a:ext cx="10783061" cy="5607753"/>
          </a:xfrm>
        </p:spPr>
      </p:pic>
    </p:spTree>
    <p:extLst>
      <p:ext uri="{BB962C8B-B14F-4D97-AF65-F5344CB8AC3E}">
        <p14:creationId xmlns:p14="http://schemas.microsoft.com/office/powerpoint/2010/main" val="2135995895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Page</a:t>
            </a:r>
          </a:p>
        </p:txBody>
      </p:sp>
      <p:pic>
        <p:nvPicPr>
          <p:cNvPr id="5" name="Content Placeholder 4" descr="A picture containing screenshot&#10;&#10;Description generated with high confidence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50247"/>
            <a:ext cx="10783060" cy="5607753"/>
          </a:xfrm>
        </p:spPr>
      </p:pic>
    </p:spTree>
    <p:extLst>
      <p:ext uri="{BB962C8B-B14F-4D97-AF65-F5344CB8AC3E}">
        <p14:creationId xmlns:p14="http://schemas.microsoft.com/office/powerpoint/2010/main" val="2558350864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Class</a:t>
            </a:r>
          </a:p>
        </p:txBody>
      </p:sp>
      <p:pic>
        <p:nvPicPr>
          <p:cNvPr id="5" name="Content Placeholder 4" descr="A picture containing screenshot&#10;&#10;Description generated with very high confidence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8795"/>
            <a:ext cx="10780453" cy="5609205"/>
          </a:xfrm>
        </p:spPr>
      </p:pic>
    </p:spTree>
    <p:extLst>
      <p:ext uri="{BB962C8B-B14F-4D97-AF65-F5344CB8AC3E}">
        <p14:creationId xmlns:p14="http://schemas.microsoft.com/office/powerpoint/2010/main" val="3413786729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a Class</a:t>
            </a:r>
          </a:p>
        </p:txBody>
      </p:sp>
      <p:pic>
        <p:nvPicPr>
          <p:cNvPr id="5" name="Content Placeholder 4" descr="A picture containing screenshot&#10;&#10;Description generated with high confidence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68" y="1251045"/>
            <a:ext cx="10814017" cy="5606955"/>
          </a:xfrm>
        </p:spPr>
      </p:pic>
    </p:spTree>
    <p:extLst>
      <p:ext uri="{BB962C8B-B14F-4D97-AF65-F5344CB8AC3E}">
        <p14:creationId xmlns:p14="http://schemas.microsoft.com/office/powerpoint/2010/main" val="2328694283"/>
      </p:ext>
    </p:extLst>
  </p:cSld>
  <p:clrMapOvr>
    <a:masterClrMapping/>
  </p:clrMapOvr>
  <p:transition spd="slow">
    <p:cover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49</TotalTime>
  <Words>29</Words>
  <Application>Microsoft Office PowerPoint</Application>
  <PresentationFormat>Widescreen</PresentationFormat>
  <Paragraphs>10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Ion</vt:lpstr>
      <vt:lpstr>PowerPoint Presentation</vt:lpstr>
      <vt:lpstr>Why a Grade Calculator Web Application?</vt:lpstr>
      <vt:lpstr>PowerPoint Presentation</vt:lpstr>
      <vt:lpstr>Similar Web Apps</vt:lpstr>
      <vt:lpstr>Login</vt:lpstr>
      <vt:lpstr>Create an Account</vt:lpstr>
      <vt:lpstr>Main Page</vt:lpstr>
      <vt:lpstr>Create a Class</vt:lpstr>
      <vt:lpstr>Remove a Class</vt:lpstr>
      <vt:lpstr>View Assignments &amp; Grades</vt:lpstr>
      <vt:lpstr>Calculate Minimum Grade</vt:lpstr>
      <vt:lpstr>Any Questions?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Denny Anderson</dc:creator>
  <cp:lastModifiedBy>Denny Anderson</cp:lastModifiedBy>
  <cp:revision>3</cp:revision>
  <dcterms:created xsi:type="dcterms:W3CDTF">2017-06-09T02:49:08Z</dcterms:created>
  <dcterms:modified xsi:type="dcterms:W3CDTF">2017-06-09T03:38:22Z</dcterms:modified>
</cp:coreProperties>
</file>